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26" r:id="rId3"/>
    <p:sldId id="291" r:id="rId4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2020A90-881B-4A8B-A53A-229A0BF6405D}">
          <p14:sldIdLst>
            <p14:sldId id="256"/>
          </p14:sldIdLst>
        </p14:section>
        <p14:section name="工務組" id="{47D2BE50-E216-4362-8B09-78EFE6FA3DDC}">
          <p14:sldIdLst>
            <p14:sldId id="326"/>
            <p14:sldId id="291"/>
          </p14:sldIdLst>
        </p14:section>
      </p14:sectionLst>
    </p:ext>
    <p:ext uri="{EFAFB233-063F-42B5-8137-9DF3F51BA10A}">
      <p15:sldGuideLst xmlns:p15="http://schemas.microsoft.com/office/powerpoint/2012/main" xmlns="">
        <p15:guide id="2" pos="3001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365"/>
    <a:srgbClr val="1A5191"/>
    <a:srgbClr val="FFD8D6"/>
    <a:srgbClr val="4472C4"/>
    <a:srgbClr val="7F7F7F"/>
    <a:srgbClr val="000000"/>
    <a:srgbClr val="F20000"/>
    <a:srgbClr val="C00000"/>
    <a:srgbClr val="5B9BD5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53" autoAdjust="0"/>
  </p:normalViewPr>
  <p:slideViewPr>
    <p:cSldViewPr snapToGrid="0" showGuides="1">
      <p:cViewPr varScale="1">
        <p:scale>
          <a:sx n="88" d="100"/>
          <a:sy n="88" d="100"/>
        </p:scale>
        <p:origin x="-466" y="-72"/>
      </p:cViewPr>
      <p:guideLst>
        <p:guide orient="horz" pos="2160"/>
        <p:guide pos="30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38BAB21-9288-4B65-B279-648D2A8524CF}" type="datetimeFigureOut">
              <a:rPr lang="zh-TW" altLang="en-US" smtClean="0"/>
              <a:t>2020/3/31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5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9960AAA-1CE3-475B-9CA7-27DC4A44A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50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B62CB56-83E4-4A42-8EA5-24735D966659}" type="datetimeFigureOut">
              <a:rPr lang="zh-TW" altLang="en-US" smtClean="0"/>
              <a:t>2020/3/31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6D4807-3451-4EC5-981D-B357EA8387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4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90815" cy="685867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8A905A6-D87B-450C-9011-A861891E3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582" y="1802596"/>
            <a:ext cx="6349284" cy="1199086"/>
          </a:xfrm>
          <a:noFill/>
        </p:spPr>
        <p:txBody>
          <a:bodyPr anchor="ctr">
            <a:normAutofit/>
          </a:bodyPr>
          <a:lstStyle>
            <a:lvl1pPr algn="ctr">
              <a:defRPr sz="3200" b="1">
                <a:solidFill>
                  <a:srgbClr val="C00000"/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7964A169-F46D-4B96-94CD-06BCF2BE4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582" y="2674329"/>
            <a:ext cx="6349284" cy="65470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550" b="1">
                <a:solidFill>
                  <a:srgbClr val="1A5191"/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52561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結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90815" cy="6858670"/>
          </a:xfrm>
          <a:prstGeom prst="rect">
            <a:avLst/>
          </a:prstGeom>
        </p:spPr>
      </p:pic>
      <p:sp>
        <p:nvSpPr>
          <p:cNvPr id="8" name="標題 1">
            <a:extLst>
              <a:ext uri="{FF2B5EF4-FFF2-40B4-BE49-F238E27FC236}">
                <a16:creationId xmlns:a16="http://schemas.microsoft.com/office/drawing/2014/main" xmlns="" id="{58A905A6-D87B-450C-9011-A861891E3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582" y="1802596"/>
            <a:ext cx="6349284" cy="1199086"/>
          </a:xfrm>
          <a:noFill/>
        </p:spPr>
        <p:txBody>
          <a:bodyPr anchor="ctr">
            <a:normAutofit/>
          </a:bodyPr>
          <a:lstStyle>
            <a:lvl1pPr algn="ctr">
              <a:defRPr sz="3200" b="1">
                <a:solidFill>
                  <a:srgbClr val="C00000"/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xmlns="" id="{7964A169-F46D-4B96-94CD-06BCF2BE4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582" y="2674329"/>
            <a:ext cx="6349284" cy="65470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550" b="1">
                <a:solidFill>
                  <a:srgbClr val="1A5191"/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123498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6DB6D5-80B2-4F54-A007-B505EB27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365126"/>
            <a:ext cx="10516673" cy="78101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92648E3-500D-430F-939A-FCA25B4E73A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7125" y="1509716"/>
            <a:ext cx="10393252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lang="zh-TW" altLang="en-US" dirty="0"/>
            </a:lvl1pPr>
            <a:lvl2pPr>
              <a:spcBef>
                <a:spcPts val="600"/>
              </a:spcBef>
              <a:spcAft>
                <a:spcPts val="600"/>
              </a:spcAft>
              <a:defRPr lang="zh-TW" altLang="en-US" dirty="0"/>
            </a:lvl2pPr>
            <a:lvl3pPr>
              <a:spcBef>
                <a:spcPts val="600"/>
              </a:spcBef>
              <a:spcAft>
                <a:spcPts val="600"/>
              </a:spcAft>
              <a:defRPr lang="zh-TW" altLang="en-US" dirty="0"/>
            </a:lvl3pPr>
          </a:lstStyle>
          <a:p>
            <a:pPr lvl="0"/>
            <a:r>
              <a:rPr lang="zh-TW" altLang="en-US" dirty="0" smtClean="0"/>
              <a:t> 編輯</a:t>
            </a:r>
            <a:r>
              <a:rPr lang="zh-TW" altLang="en-US" dirty="0"/>
              <a:t>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endParaRPr lang="zh-TW" altLang="en-US" dirty="0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Freeform 31"/>
          <p:cNvSpPr/>
          <p:nvPr userDrawn="1"/>
        </p:nvSpPr>
        <p:spPr>
          <a:xfrm>
            <a:off x="288433" y="365126"/>
            <a:ext cx="412750" cy="666750"/>
          </a:xfrm>
          <a:custGeom>
            <a:avLst/>
            <a:gdLst>
              <a:gd name="connsiteX0" fmla="*/ 423793 w 412750"/>
              <a:gd name="connsiteY0" fmla="*/ 324582 h 666750"/>
              <a:gd name="connsiteX1" fmla="*/ 284068 w 412750"/>
              <a:gd name="connsiteY1" fmla="*/ 82584 h 666750"/>
              <a:gd name="connsiteX2" fmla="*/ 219997 w 412750"/>
              <a:gd name="connsiteY2" fmla="*/ 45576 h 666750"/>
              <a:gd name="connsiteX3" fmla="*/ 47975 w 412750"/>
              <a:gd name="connsiteY3" fmla="*/ 45576 h 666750"/>
              <a:gd name="connsiteX4" fmla="*/ 112059 w 412750"/>
              <a:gd name="connsiteY4" fmla="*/ 82584 h 666750"/>
              <a:gd name="connsiteX5" fmla="*/ 251772 w 412750"/>
              <a:gd name="connsiteY5" fmla="*/ 324582 h 666750"/>
              <a:gd name="connsiteX6" fmla="*/ 251772 w 412750"/>
              <a:gd name="connsiteY6" fmla="*/ 398585 h 666750"/>
              <a:gd name="connsiteX7" fmla="*/ 112059 w 412750"/>
              <a:gd name="connsiteY7" fmla="*/ 640571 h 666750"/>
              <a:gd name="connsiteX8" fmla="*/ 47975 w 412750"/>
              <a:gd name="connsiteY8" fmla="*/ 677579 h 666750"/>
              <a:gd name="connsiteX9" fmla="*/ 219997 w 412750"/>
              <a:gd name="connsiteY9" fmla="*/ 677579 h 666750"/>
              <a:gd name="connsiteX10" fmla="*/ 284068 w 412750"/>
              <a:gd name="connsiteY10" fmla="*/ 640571 h 666750"/>
              <a:gd name="connsiteX11" fmla="*/ 423793 w 412750"/>
              <a:gd name="connsiteY11" fmla="*/ 398585 h 666750"/>
              <a:gd name="connsiteX12" fmla="*/ 423793 w 412750"/>
              <a:gd name="connsiteY12" fmla="*/ 324582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750" h="666750">
                <a:moveTo>
                  <a:pt x="423793" y="324582"/>
                </a:moveTo>
                <a:lnTo>
                  <a:pt x="284068" y="82584"/>
                </a:lnTo>
                <a:cubicBezTo>
                  <a:pt x="272346" y="62226"/>
                  <a:pt x="243504" y="45576"/>
                  <a:pt x="219997" y="45576"/>
                </a:cubicBezTo>
                <a:lnTo>
                  <a:pt x="47975" y="45576"/>
                </a:lnTo>
                <a:cubicBezTo>
                  <a:pt x="71483" y="45576"/>
                  <a:pt x="100324" y="62226"/>
                  <a:pt x="112059" y="82584"/>
                </a:cubicBezTo>
                <a:lnTo>
                  <a:pt x="251772" y="324582"/>
                </a:lnTo>
                <a:cubicBezTo>
                  <a:pt x="263532" y="344928"/>
                  <a:pt x="263532" y="378227"/>
                  <a:pt x="251772" y="398585"/>
                </a:cubicBezTo>
                <a:lnTo>
                  <a:pt x="112059" y="640571"/>
                </a:lnTo>
                <a:cubicBezTo>
                  <a:pt x="100324" y="660917"/>
                  <a:pt x="71483" y="677579"/>
                  <a:pt x="47975" y="677579"/>
                </a:cubicBezTo>
                <a:lnTo>
                  <a:pt x="219997" y="677579"/>
                </a:lnTo>
                <a:cubicBezTo>
                  <a:pt x="243504" y="677579"/>
                  <a:pt x="272346" y="660917"/>
                  <a:pt x="284068" y="640571"/>
                </a:cubicBezTo>
                <a:lnTo>
                  <a:pt x="423793" y="398585"/>
                </a:lnTo>
                <a:cubicBezTo>
                  <a:pt x="435554" y="378227"/>
                  <a:pt x="435554" y="344928"/>
                  <a:pt x="423793" y="324582"/>
                </a:cubicBezTo>
                <a:close/>
              </a:path>
            </a:pathLst>
          </a:custGeom>
          <a:solidFill>
            <a:srgbClr val="145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-116120" y="4176363"/>
            <a:ext cx="2592000" cy="2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7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" y="0"/>
            <a:ext cx="12190815" cy="685867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BE4494F-C4D0-40EB-8276-30F2EAB3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580" y="2338536"/>
            <a:ext cx="8484996" cy="1143001"/>
          </a:xfrm>
          <a:noFill/>
        </p:spPr>
        <p:txBody>
          <a:bodyPr anchor="ctr"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82ACA701-AC9C-48F6-A46B-0EFF43AAD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3580" y="3481537"/>
            <a:ext cx="8484996" cy="712605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1785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2A8CBE5-93EB-4236-834E-698AC0C73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725" y="1375919"/>
            <a:ext cx="5336498" cy="454519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1pPr>
            <a:lvl2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2pPr>
            <a:lvl3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3pPr>
          </a:lstStyle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編輯母片文字樣式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TW" altLang="en-US" dirty="0"/>
              <a:t>第二層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zh-TW" altLang="en-US" dirty="0"/>
              <a:t>第</a:t>
            </a:r>
            <a:r>
              <a:rPr lang="zh-TW" altLang="en-US" dirty="0" smtClean="0"/>
              <a:t>三層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821DA69-ADC2-4450-B0B0-2C411E32D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5948" y="1387734"/>
            <a:ext cx="5181600" cy="453338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1pPr>
            <a:lvl2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2pPr>
            <a:lvl3pPr>
              <a:defRPr lang="zh-TW" altLang="en-US" dirty="0">
                <a:solidFill>
                  <a:schemeClr val="tx2"/>
                </a:solidFill>
                <a:latin typeface="微軟正黑體" panose="020B0604030504040204" pitchFamily="34" charset="-120"/>
              </a:defRPr>
            </a:lvl3pPr>
          </a:lstStyle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編輯母片文字樣式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zh-TW" altLang="en-US" dirty="0"/>
              <a:t>第二層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zh-TW" altLang="en-US" dirty="0"/>
              <a:t>第</a:t>
            </a:r>
            <a:r>
              <a:rPr lang="zh-TW" altLang="en-US" dirty="0" smtClean="0"/>
              <a:t>三層</a:t>
            </a:r>
            <a:endParaRPr lang="zh-TW" altLang="en-US" dirty="0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xmlns="" id="{516DB6D5-80B2-4F54-A007-B505EB27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365126"/>
            <a:ext cx="10516673" cy="78101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4" name="Freeform 31"/>
          <p:cNvSpPr/>
          <p:nvPr userDrawn="1"/>
        </p:nvSpPr>
        <p:spPr>
          <a:xfrm>
            <a:off x="288433" y="365126"/>
            <a:ext cx="412750" cy="666750"/>
          </a:xfrm>
          <a:custGeom>
            <a:avLst/>
            <a:gdLst>
              <a:gd name="connsiteX0" fmla="*/ 423793 w 412750"/>
              <a:gd name="connsiteY0" fmla="*/ 324582 h 666750"/>
              <a:gd name="connsiteX1" fmla="*/ 284068 w 412750"/>
              <a:gd name="connsiteY1" fmla="*/ 82584 h 666750"/>
              <a:gd name="connsiteX2" fmla="*/ 219997 w 412750"/>
              <a:gd name="connsiteY2" fmla="*/ 45576 h 666750"/>
              <a:gd name="connsiteX3" fmla="*/ 47975 w 412750"/>
              <a:gd name="connsiteY3" fmla="*/ 45576 h 666750"/>
              <a:gd name="connsiteX4" fmla="*/ 112059 w 412750"/>
              <a:gd name="connsiteY4" fmla="*/ 82584 h 666750"/>
              <a:gd name="connsiteX5" fmla="*/ 251772 w 412750"/>
              <a:gd name="connsiteY5" fmla="*/ 324582 h 666750"/>
              <a:gd name="connsiteX6" fmla="*/ 251772 w 412750"/>
              <a:gd name="connsiteY6" fmla="*/ 398585 h 666750"/>
              <a:gd name="connsiteX7" fmla="*/ 112059 w 412750"/>
              <a:gd name="connsiteY7" fmla="*/ 640571 h 666750"/>
              <a:gd name="connsiteX8" fmla="*/ 47975 w 412750"/>
              <a:gd name="connsiteY8" fmla="*/ 677579 h 666750"/>
              <a:gd name="connsiteX9" fmla="*/ 219997 w 412750"/>
              <a:gd name="connsiteY9" fmla="*/ 677579 h 666750"/>
              <a:gd name="connsiteX10" fmla="*/ 284068 w 412750"/>
              <a:gd name="connsiteY10" fmla="*/ 640571 h 666750"/>
              <a:gd name="connsiteX11" fmla="*/ 423793 w 412750"/>
              <a:gd name="connsiteY11" fmla="*/ 398585 h 666750"/>
              <a:gd name="connsiteX12" fmla="*/ 423793 w 412750"/>
              <a:gd name="connsiteY12" fmla="*/ 324582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750" h="666750">
                <a:moveTo>
                  <a:pt x="423793" y="324582"/>
                </a:moveTo>
                <a:lnTo>
                  <a:pt x="284068" y="82584"/>
                </a:lnTo>
                <a:cubicBezTo>
                  <a:pt x="272346" y="62226"/>
                  <a:pt x="243504" y="45576"/>
                  <a:pt x="219997" y="45576"/>
                </a:cubicBezTo>
                <a:lnTo>
                  <a:pt x="47975" y="45576"/>
                </a:lnTo>
                <a:cubicBezTo>
                  <a:pt x="71483" y="45576"/>
                  <a:pt x="100324" y="62226"/>
                  <a:pt x="112059" y="82584"/>
                </a:cubicBezTo>
                <a:lnTo>
                  <a:pt x="251772" y="324582"/>
                </a:lnTo>
                <a:cubicBezTo>
                  <a:pt x="263532" y="344928"/>
                  <a:pt x="263532" y="378227"/>
                  <a:pt x="251772" y="398585"/>
                </a:cubicBezTo>
                <a:lnTo>
                  <a:pt x="112059" y="640571"/>
                </a:lnTo>
                <a:cubicBezTo>
                  <a:pt x="100324" y="660917"/>
                  <a:pt x="71483" y="677579"/>
                  <a:pt x="47975" y="677579"/>
                </a:cubicBezTo>
                <a:lnTo>
                  <a:pt x="219997" y="677579"/>
                </a:lnTo>
                <a:cubicBezTo>
                  <a:pt x="243504" y="677579"/>
                  <a:pt x="272346" y="660917"/>
                  <a:pt x="284068" y="640571"/>
                </a:cubicBezTo>
                <a:lnTo>
                  <a:pt x="423793" y="398585"/>
                </a:lnTo>
                <a:cubicBezTo>
                  <a:pt x="435554" y="378227"/>
                  <a:pt x="435554" y="344928"/>
                  <a:pt x="423793" y="324582"/>
                </a:cubicBezTo>
                <a:close/>
              </a:path>
            </a:pathLst>
          </a:custGeom>
          <a:solidFill>
            <a:srgbClr val="145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-116120" y="4176363"/>
            <a:ext cx="2592000" cy="259155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10057798" y="3771186"/>
            <a:ext cx="2592000" cy="2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0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516DB6D5-80B2-4F54-A007-B505EB27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365126"/>
            <a:ext cx="10516673" cy="78101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Freeform 31"/>
          <p:cNvSpPr/>
          <p:nvPr userDrawn="1"/>
        </p:nvSpPr>
        <p:spPr>
          <a:xfrm>
            <a:off x="288433" y="365126"/>
            <a:ext cx="412750" cy="666750"/>
          </a:xfrm>
          <a:custGeom>
            <a:avLst/>
            <a:gdLst>
              <a:gd name="connsiteX0" fmla="*/ 423793 w 412750"/>
              <a:gd name="connsiteY0" fmla="*/ 324582 h 666750"/>
              <a:gd name="connsiteX1" fmla="*/ 284068 w 412750"/>
              <a:gd name="connsiteY1" fmla="*/ 82584 h 666750"/>
              <a:gd name="connsiteX2" fmla="*/ 219997 w 412750"/>
              <a:gd name="connsiteY2" fmla="*/ 45576 h 666750"/>
              <a:gd name="connsiteX3" fmla="*/ 47975 w 412750"/>
              <a:gd name="connsiteY3" fmla="*/ 45576 h 666750"/>
              <a:gd name="connsiteX4" fmla="*/ 112059 w 412750"/>
              <a:gd name="connsiteY4" fmla="*/ 82584 h 666750"/>
              <a:gd name="connsiteX5" fmla="*/ 251772 w 412750"/>
              <a:gd name="connsiteY5" fmla="*/ 324582 h 666750"/>
              <a:gd name="connsiteX6" fmla="*/ 251772 w 412750"/>
              <a:gd name="connsiteY6" fmla="*/ 398585 h 666750"/>
              <a:gd name="connsiteX7" fmla="*/ 112059 w 412750"/>
              <a:gd name="connsiteY7" fmla="*/ 640571 h 666750"/>
              <a:gd name="connsiteX8" fmla="*/ 47975 w 412750"/>
              <a:gd name="connsiteY8" fmla="*/ 677579 h 666750"/>
              <a:gd name="connsiteX9" fmla="*/ 219997 w 412750"/>
              <a:gd name="connsiteY9" fmla="*/ 677579 h 666750"/>
              <a:gd name="connsiteX10" fmla="*/ 284068 w 412750"/>
              <a:gd name="connsiteY10" fmla="*/ 640571 h 666750"/>
              <a:gd name="connsiteX11" fmla="*/ 423793 w 412750"/>
              <a:gd name="connsiteY11" fmla="*/ 398585 h 666750"/>
              <a:gd name="connsiteX12" fmla="*/ 423793 w 412750"/>
              <a:gd name="connsiteY12" fmla="*/ 324582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750" h="666750">
                <a:moveTo>
                  <a:pt x="423793" y="324582"/>
                </a:moveTo>
                <a:lnTo>
                  <a:pt x="284068" y="82584"/>
                </a:lnTo>
                <a:cubicBezTo>
                  <a:pt x="272346" y="62226"/>
                  <a:pt x="243504" y="45576"/>
                  <a:pt x="219997" y="45576"/>
                </a:cubicBezTo>
                <a:lnTo>
                  <a:pt x="47975" y="45576"/>
                </a:lnTo>
                <a:cubicBezTo>
                  <a:pt x="71483" y="45576"/>
                  <a:pt x="100324" y="62226"/>
                  <a:pt x="112059" y="82584"/>
                </a:cubicBezTo>
                <a:lnTo>
                  <a:pt x="251772" y="324582"/>
                </a:lnTo>
                <a:cubicBezTo>
                  <a:pt x="263532" y="344928"/>
                  <a:pt x="263532" y="378227"/>
                  <a:pt x="251772" y="398585"/>
                </a:cubicBezTo>
                <a:lnTo>
                  <a:pt x="112059" y="640571"/>
                </a:lnTo>
                <a:cubicBezTo>
                  <a:pt x="100324" y="660917"/>
                  <a:pt x="71483" y="677579"/>
                  <a:pt x="47975" y="677579"/>
                </a:cubicBezTo>
                <a:lnTo>
                  <a:pt x="219997" y="677579"/>
                </a:lnTo>
                <a:cubicBezTo>
                  <a:pt x="243504" y="677579"/>
                  <a:pt x="272346" y="660917"/>
                  <a:pt x="284068" y="640571"/>
                </a:cubicBezTo>
                <a:lnTo>
                  <a:pt x="423793" y="398585"/>
                </a:lnTo>
                <a:cubicBezTo>
                  <a:pt x="435554" y="378227"/>
                  <a:pt x="435554" y="344928"/>
                  <a:pt x="423793" y="324582"/>
                </a:cubicBezTo>
                <a:close/>
              </a:path>
            </a:pathLst>
          </a:custGeom>
          <a:solidFill>
            <a:srgbClr val="145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 10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-116120" y="4176363"/>
            <a:ext cx="2592000" cy="2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516DB6D5-80B2-4F54-A007-B505EB27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365126"/>
            <a:ext cx="10516673" cy="78101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Freeform 31"/>
          <p:cNvSpPr/>
          <p:nvPr userDrawn="1"/>
        </p:nvSpPr>
        <p:spPr>
          <a:xfrm>
            <a:off x="288433" y="365126"/>
            <a:ext cx="412750" cy="666750"/>
          </a:xfrm>
          <a:custGeom>
            <a:avLst/>
            <a:gdLst>
              <a:gd name="connsiteX0" fmla="*/ 423793 w 412750"/>
              <a:gd name="connsiteY0" fmla="*/ 324582 h 666750"/>
              <a:gd name="connsiteX1" fmla="*/ 284068 w 412750"/>
              <a:gd name="connsiteY1" fmla="*/ 82584 h 666750"/>
              <a:gd name="connsiteX2" fmla="*/ 219997 w 412750"/>
              <a:gd name="connsiteY2" fmla="*/ 45576 h 666750"/>
              <a:gd name="connsiteX3" fmla="*/ 47975 w 412750"/>
              <a:gd name="connsiteY3" fmla="*/ 45576 h 666750"/>
              <a:gd name="connsiteX4" fmla="*/ 112059 w 412750"/>
              <a:gd name="connsiteY4" fmla="*/ 82584 h 666750"/>
              <a:gd name="connsiteX5" fmla="*/ 251772 w 412750"/>
              <a:gd name="connsiteY5" fmla="*/ 324582 h 666750"/>
              <a:gd name="connsiteX6" fmla="*/ 251772 w 412750"/>
              <a:gd name="connsiteY6" fmla="*/ 398585 h 666750"/>
              <a:gd name="connsiteX7" fmla="*/ 112059 w 412750"/>
              <a:gd name="connsiteY7" fmla="*/ 640571 h 666750"/>
              <a:gd name="connsiteX8" fmla="*/ 47975 w 412750"/>
              <a:gd name="connsiteY8" fmla="*/ 677579 h 666750"/>
              <a:gd name="connsiteX9" fmla="*/ 219997 w 412750"/>
              <a:gd name="connsiteY9" fmla="*/ 677579 h 666750"/>
              <a:gd name="connsiteX10" fmla="*/ 284068 w 412750"/>
              <a:gd name="connsiteY10" fmla="*/ 640571 h 666750"/>
              <a:gd name="connsiteX11" fmla="*/ 423793 w 412750"/>
              <a:gd name="connsiteY11" fmla="*/ 398585 h 666750"/>
              <a:gd name="connsiteX12" fmla="*/ 423793 w 412750"/>
              <a:gd name="connsiteY12" fmla="*/ 324582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750" h="666750">
                <a:moveTo>
                  <a:pt x="423793" y="324582"/>
                </a:moveTo>
                <a:lnTo>
                  <a:pt x="284068" y="82584"/>
                </a:lnTo>
                <a:cubicBezTo>
                  <a:pt x="272346" y="62226"/>
                  <a:pt x="243504" y="45576"/>
                  <a:pt x="219997" y="45576"/>
                </a:cubicBezTo>
                <a:lnTo>
                  <a:pt x="47975" y="45576"/>
                </a:lnTo>
                <a:cubicBezTo>
                  <a:pt x="71483" y="45576"/>
                  <a:pt x="100324" y="62226"/>
                  <a:pt x="112059" y="82584"/>
                </a:cubicBezTo>
                <a:lnTo>
                  <a:pt x="251772" y="324582"/>
                </a:lnTo>
                <a:cubicBezTo>
                  <a:pt x="263532" y="344928"/>
                  <a:pt x="263532" y="378227"/>
                  <a:pt x="251772" y="398585"/>
                </a:cubicBezTo>
                <a:lnTo>
                  <a:pt x="112059" y="640571"/>
                </a:lnTo>
                <a:cubicBezTo>
                  <a:pt x="100324" y="660917"/>
                  <a:pt x="71483" y="677579"/>
                  <a:pt x="47975" y="677579"/>
                </a:cubicBezTo>
                <a:lnTo>
                  <a:pt x="219997" y="677579"/>
                </a:lnTo>
                <a:cubicBezTo>
                  <a:pt x="243504" y="677579"/>
                  <a:pt x="272346" y="660917"/>
                  <a:pt x="284068" y="640571"/>
                </a:cubicBezTo>
                <a:lnTo>
                  <a:pt x="423793" y="398585"/>
                </a:lnTo>
                <a:cubicBezTo>
                  <a:pt x="435554" y="378227"/>
                  <a:pt x="435554" y="344928"/>
                  <a:pt x="423793" y="324582"/>
                </a:cubicBezTo>
                <a:close/>
              </a:path>
            </a:pathLst>
          </a:custGeom>
          <a:solidFill>
            <a:srgbClr val="145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矩形 10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10298317" y="54585"/>
            <a:ext cx="1692000" cy="169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3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rgbClr val="1A5191"/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516DB6D5-80B2-4F54-A007-B505EB279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365126"/>
            <a:ext cx="10516673" cy="78101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Freeform 31"/>
          <p:cNvSpPr/>
          <p:nvPr userDrawn="1"/>
        </p:nvSpPr>
        <p:spPr>
          <a:xfrm>
            <a:off x="288433" y="365126"/>
            <a:ext cx="412750" cy="666750"/>
          </a:xfrm>
          <a:custGeom>
            <a:avLst/>
            <a:gdLst>
              <a:gd name="connsiteX0" fmla="*/ 423793 w 412750"/>
              <a:gd name="connsiteY0" fmla="*/ 324582 h 666750"/>
              <a:gd name="connsiteX1" fmla="*/ 284068 w 412750"/>
              <a:gd name="connsiteY1" fmla="*/ 82584 h 666750"/>
              <a:gd name="connsiteX2" fmla="*/ 219997 w 412750"/>
              <a:gd name="connsiteY2" fmla="*/ 45576 h 666750"/>
              <a:gd name="connsiteX3" fmla="*/ 47975 w 412750"/>
              <a:gd name="connsiteY3" fmla="*/ 45576 h 666750"/>
              <a:gd name="connsiteX4" fmla="*/ 112059 w 412750"/>
              <a:gd name="connsiteY4" fmla="*/ 82584 h 666750"/>
              <a:gd name="connsiteX5" fmla="*/ 251772 w 412750"/>
              <a:gd name="connsiteY5" fmla="*/ 324582 h 666750"/>
              <a:gd name="connsiteX6" fmla="*/ 251772 w 412750"/>
              <a:gd name="connsiteY6" fmla="*/ 398585 h 666750"/>
              <a:gd name="connsiteX7" fmla="*/ 112059 w 412750"/>
              <a:gd name="connsiteY7" fmla="*/ 640571 h 666750"/>
              <a:gd name="connsiteX8" fmla="*/ 47975 w 412750"/>
              <a:gd name="connsiteY8" fmla="*/ 677579 h 666750"/>
              <a:gd name="connsiteX9" fmla="*/ 219997 w 412750"/>
              <a:gd name="connsiteY9" fmla="*/ 677579 h 666750"/>
              <a:gd name="connsiteX10" fmla="*/ 284068 w 412750"/>
              <a:gd name="connsiteY10" fmla="*/ 640571 h 666750"/>
              <a:gd name="connsiteX11" fmla="*/ 423793 w 412750"/>
              <a:gd name="connsiteY11" fmla="*/ 398585 h 666750"/>
              <a:gd name="connsiteX12" fmla="*/ 423793 w 412750"/>
              <a:gd name="connsiteY12" fmla="*/ 324582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2750" h="666750">
                <a:moveTo>
                  <a:pt x="423793" y="324582"/>
                </a:moveTo>
                <a:lnTo>
                  <a:pt x="284068" y="82584"/>
                </a:lnTo>
                <a:cubicBezTo>
                  <a:pt x="272346" y="62226"/>
                  <a:pt x="243504" y="45576"/>
                  <a:pt x="219997" y="45576"/>
                </a:cubicBezTo>
                <a:lnTo>
                  <a:pt x="47975" y="45576"/>
                </a:lnTo>
                <a:cubicBezTo>
                  <a:pt x="71483" y="45576"/>
                  <a:pt x="100324" y="62226"/>
                  <a:pt x="112059" y="82584"/>
                </a:cubicBezTo>
                <a:lnTo>
                  <a:pt x="251772" y="324582"/>
                </a:lnTo>
                <a:cubicBezTo>
                  <a:pt x="263532" y="344928"/>
                  <a:pt x="263532" y="378227"/>
                  <a:pt x="251772" y="398585"/>
                </a:cubicBezTo>
                <a:lnTo>
                  <a:pt x="112059" y="640571"/>
                </a:lnTo>
                <a:cubicBezTo>
                  <a:pt x="100324" y="660917"/>
                  <a:pt x="71483" y="677579"/>
                  <a:pt x="47975" y="677579"/>
                </a:cubicBezTo>
                <a:lnTo>
                  <a:pt x="219997" y="677579"/>
                </a:lnTo>
                <a:cubicBezTo>
                  <a:pt x="243504" y="677579"/>
                  <a:pt x="272346" y="660917"/>
                  <a:pt x="284068" y="640571"/>
                </a:cubicBezTo>
                <a:lnTo>
                  <a:pt x="423793" y="398585"/>
                </a:lnTo>
                <a:cubicBezTo>
                  <a:pt x="435554" y="378227"/>
                  <a:pt x="435554" y="344928"/>
                  <a:pt x="423793" y="324582"/>
                </a:cubicBezTo>
                <a:close/>
              </a:path>
            </a:pathLst>
          </a:custGeom>
          <a:solidFill>
            <a:srgbClr val="1459A1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10298317" y="54585"/>
            <a:ext cx="1692000" cy="169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58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-116120" y="4176363"/>
            <a:ext cx="2592000" cy="2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0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CC12E05E-D001-4988-8736-6CC1479A4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2"/>
            <a:ext cx="12192000" cy="6854895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9264F98-CBB6-4674-B74D-4A744C30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8BFC1EA-4170-4033-A4E0-1B001F551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</a:t>
            </a:r>
            <a:r>
              <a:rPr lang="zh-TW" altLang="en-US" dirty="0" smtClean="0"/>
              <a:t>三層</a:t>
            </a:r>
            <a:endParaRPr lang="zh-TW" altLang="en-US" dirty="0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:a16="http://schemas.microsoft.com/office/drawing/2014/main" xmlns="" id="{D2685B95-E78C-4960-95F7-3A80CE9A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263802"/>
            <a:ext cx="2743200" cy="365125"/>
          </a:xfrm>
        </p:spPr>
        <p:txBody>
          <a:bodyPr/>
          <a:lstStyle>
            <a:lvl1pPr algn="ctr">
              <a:defRPr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F6AD307-37E2-47E3-B20B-A5F9B1A4F2A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91062" y="6181361"/>
            <a:ext cx="1281063" cy="447566"/>
          </a:xfrm>
          <a:prstGeom prst="rect">
            <a:avLst/>
          </a:prstGeom>
          <a:solidFill>
            <a:srgbClr val="1A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70350">
            <a:off x="-116120" y="4176363"/>
            <a:ext cx="2592000" cy="259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6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60842F6-03ED-4ECF-8C64-B5DC80DA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DA5586D-9A71-4813-A083-D59DBC088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3BDC3B6-4228-4B82-9156-6BF07466D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64EBB446-6F87-45EA-8CCA-0E12A3E9D95A}" type="datetimeFigureOut">
              <a:rPr lang="zh-TW" altLang="en-US" smtClean="0"/>
              <a:pPr/>
              <a:t>2020/3/31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5D44802-973B-4482-BF62-E0D6FED2C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03BBC9B-80FE-41CF-9855-FBEA65719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  <a:ea typeface="微軟正黑體" panose="020B0604030504040204" pitchFamily="34" charset="-120"/>
              </a:defRPr>
            </a:lvl1pPr>
          </a:lstStyle>
          <a:p>
            <a:fld id="{11497C2F-BADB-4068-82D5-7629E14C12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73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60" r:id="rId6"/>
    <p:sldLayoutId id="2147483661" r:id="rId7"/>
    <p:sldLayoutId id="2147483655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648476" y="1779974"/>
            <a:ext cx="5883056" cy="9008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實習生</a:t>
            </a:r>
            <a:r>
              <a:rPr lang="en-US" altLang="zh-TW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zh-TW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碳星計畫</a:t>
            </a:r>
            <a:endParaRPr lang="zh-TW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621180" y="2370208"/>
            <a:ext cx="5883056" cy="621314"/>
          </a:xfrm>
        </p:spPr>
        <p:txBody>
          <a:bodyPr anchor="ctr">
            <a:normAutofit/>
          </a:bodyPr>
          <a:lstStyle/>
          <a:p>
            <a:r>
              <a:rPr lang="en-US" altLang="zh-TW" sz="2400" dirty="0">
                <a:solidFill>
                  <a:srgbClr val="083365"/>
                </a:solidFill>
                <a:cs typeface="Calibri" panose="020F0502020204030204" pitchFamily="34" charset="0"/>
              </a:rPr>
              <a:t>CSRC </a:t>
            </a:r>
            <a:r>
              <a:rPr lang="en-US" altLang="zh-TW" sz="2400" dirty="0" smtClean="0">
                <a:solidFill>
                  <a:srgbClr val="083365"/>
                </a:solidFill>
                <a:cs typeface="Calibri" panose="020F0502020204030204" pitchFamily="34" charset="0"/>
              </a:rPr>
              <a:t>CARBON BLACK STAR</a:t>
            </a:r>
            <a:endParaRPr lang="en-US" altLang="zh-TW" sz="2400" b="1" dirty="0" smtClean="0">
              <a:solidFill>
                <a:srgbClr val="083365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學期實習規劃</a:t>
            </a:r>
            <a:r>
              <a:rPr lang="en-US" altLang="zh-TW" dirty="0" smtClean="0"/>
              <a:t>-</a:t>
            </a:r>
            <a:r>
              <a:rPr lang="zh-TW" altLang="en-US" dirty="0"/>
              <a:t>儀電</a:t>
            </a:r>
            <a:r>
              <a:rPr lang="zh-TW" altLang="en-US" dirty="0" smtClean="0"/>
              <a:t>／助理工程師</a:t>
            </a:r>
            <a:r>
              <a:rPr lang="en-US" altLang="zh-TW" dirty="0" smtClean="0"/>
              <a:t>(2</a:t>
            </a:r>
            <a:r>
              <a:rPr lang="zh-TW" altLang="en-US" dirty="0" smtClean="0"/>
              <a:t>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06630"/>
              </p:ext>
            </p:extLst>
          </p:nvPr>
        </p:nvGraphicFramePr>
        <p:xfrm>
          <a:off x="832928" y="1130060"/>
          <a:ext cx="8466347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672"/>
                <a:gridCol w="4063042"/>
                <a:gridCol w="1578633"/>
              </a:tblGrid>
              <a:tr h="340011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實習主題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學習重點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訓練安排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廠區勞工安全與衛生講習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公司環安衛規定講習與問答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2"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工廠環境與製程介紹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環境導覽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製程與廠規介紹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lain" startAt="2"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436559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認識用電安全與作業流程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認識用電安全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A5191"/>
                        </a:buClr>
                        <a:buSzTx/>
                        <a:buFont typeface="Wingdings" pitchFamily="2" charset="2"/>
                        <a:buChar char="p"/>
                        <a:tabLst/>
                        <a:defRPr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儀電作業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SAP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流程介紹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   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434929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電氣設備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認識電氣設備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檢修維護知識學習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認識馬達啟動分類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認識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MCC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配置及控制範圍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   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馬達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儀表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儀器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現場實務學習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馬達啟動控制檢修維護及學習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現場馬達維護巡檢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PDA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介紹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現場測量儀表分類區分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儀表傳送器維護、校正及學習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儀器及控制閥現場檢修維護及學習</a:t>
                      </a:r>
                      <a:endParaRPr lang="en-US" altLang="zh-TW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異常排除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   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學習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Review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與分享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A5191"/>
                        </a:buClr>
                        <a:buFont typeface="Wingdings" pitchFamily="2" charset="2"/>
                        <a:buChar char="p"/>
                      </a:pP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心得報告與分享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dirty="0" smtClean="0">
                          <a:latin typeface="微軟正黑體" pitchFamily="34" charset="-120"/>
                          <a:ea typeface="微軟正黑體" pitchFamily="34" charset="-120"/>
                        </a:rPr>
                        <a:t>     </a:t>
                      </a:r>
                      <a:r>
                        <a:rPr lang="en-US" altLang="zh-TW" dirty="0" smtClean="0">
                          <a:latin typeface="微軟正黑體" pitchFamily="34" charset="-120"/>
                          <a:ea typeface="微軟正黑體" pitchFamily="34" charset="-120"/>
                        </a:rPr>
                        <a:t>Weeks</a:t>
                      </a:r>
                      <a:endParaRPr lang="zh-TW" altLang="en-US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5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Welcome to Join us</a:t>
            </a:r>
            <a:r>
              <a:rPr lang="en-US" altLang="zh-TW" sz="3600" dirty="0" smtClean="0"/>
              <a:t>!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63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16534</TotalTime>
  <Words>162</Words>
  <Application>Microsoft Office PowerPoint</Application>
  <PresentationFormat>自訂</PresentationFormat>
  <Paragraphs>34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實習生-碳星計畫</vt:lpstr>
      <vt:lpstr>學期實習規劃-儀電／助理工程師(2名)</vt:lpstr>
      <vt:lpstr>Welcome to Join 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test indigo</dc:creator>
  <cp:lastModifiedBy>趙仁秀</cp:lastModifiedBy>
  <cp:revision>388</cp:revision>
  <dcterms:created xsi:type="dcterms:W3CDTF">2018-05-23T02:48:07Z</dcterms:created>
  <dcterms:modified xsi:type="dcterms:W3CDTF">2020-03-31T06:36:25Z</dcterms:modified>
</cp:coreProperties>
</file>